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4" r:id="rId2"/>
    <p:sldId id="296" r:id="rId3"/>
    <p:sldId id="298" r:id="rId4"/>
    <p:sldId id="286" r:id="rId5"/>
    <p:sldId id="285" r:id="rId6"/>
    <p:sldId id="290" r:id="rId7"/>
    <p:sldId id="282" r:id="rId8"/>
    <p:sldId id="289" r:id="rId9"/>
    <p:sldId id="293" r:id="rId10"/>
    <p:sldId id="294" r:id="rId11"/>
    <p:sldId id="295" r:id="rId12"/>
    <p:sldId id="283" r:id="rId13"/>
    <p:sldId id="271" r:id="rId14"/>
    <p:sldId id="257" r:id="rId15"/>
    <p:sldId id="284" r:id="rId16"/>
    <p:sldId id="258" r:id="rId17"/>
    <p:sldId id="318" r:id="rId18"/>
    <p:sldId id="261" r:id="rId19"/>
    <p:sldId id="262" r:id="rId20"/>
    <p:sldId id="319" r:id="rId21"/>
    <p:sldId id="292" r:id="rId22"/>
    <p:sldId id="320" r:id="rId23"/>
    <p:sldId id="321" r:id="rId24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00"/>
    <a:srgbClr val="BFBFBF"/>
    <a:srgbClr val="FFFFFF"/>
    <a:srgbClr val="E2F0D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2D0-5FD1-491A-8AD9-A48FEF711755}" type="datetimeFigureOut">
              <a:rPr lang="ar-KW" smtClean="0"/>
              <a:t>22/04/1442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6187-11BB-42BD-8D19-36A11CE6B02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4653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2D0-5FD1-491A-8AD9-A48FEF711755}" type="datetimeFigureOut">
              <a:rPr lang="ar-KW" smtClean="0"/>
              <a:t>22/04/1442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6187-11BB-42BD-8D19-36A11CE6B02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782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2D0-5FD1-491A-8AD9-A48FEF711755}" type="datetimeFigureOut">
              <a:rPr lang="ar-KW" smtClean="0"/>
              <a:t>22/04/1442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6187-11BB-42BD-8D19-36A11CE6B02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5455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2D0-5FD1-491A-8AD9-A48FEF711755}" type="datetimeFigureOut">
              <a:rPr lang="ar-KW" smtClean="0"/>
              <a:t>22/04/1442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6187-11BB-42BD-8D19-36A11CE6B02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1081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2D0-5FD1-491A-8AD9-A48FEF711755}" type="datetimeFigureOut">
              <a:rPr lang="ar-KW" smtClean="0"/>
              <a:t>22/04/1442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6187-11BB-42BD-8D19-36A11CE6B02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6622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2D0-5FD1-491A-8AD9-A48FEF711755}" type="datetimeFigureOut">
              <a:rPr lang="ar-KW" smtClean="0"/>
              <a:t>22/04/1442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6187-11BB-42BD-8D19-36A11CE6B02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3901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2D0-5FD1-491A-8AD9-A48FEF711755}" type="datetimeFigureOut">
              <a:rPr lang="ar-KW" smtClean="0"/>
              <a:t>22/04/1442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6187-11BB-42BD-8D19-36A11CE6B02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4184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2D0-5FD1-491A-8AD9-A48FEF711755}" type="datetimeFigureOut">
              <a:rPr lang="ar-KW" smtClean="0"/>
              <a:t>22/04/1442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6187-11BB-42BD-8D19-36A11CE6B02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9250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2D0-5FD1-491A-8AD9-A48FEF711755}" type="datetimeFigureOut">
              <a:rPr lang="ar-KW" smtClean="0"/>
              <a:t>22/04/1442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6187-11BB-42BD-8D19-36A11CE6B02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5213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2D0-5FD1-491A-8AD9-A48FEF711755}" type="datetimeFigureOut">
              <a:rPr lang="ar-KW" smtClean="0"/>
              <a:t>22/04/1442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6187-11BB-42BD-8D19-36A11CE6B02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8158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62D0-5FD1-491A-8AD9-A48FEF711755}" type="datetimeFigureOut">
              <a:rPr lang="ar-KW" smtClean="0"/>
              <a:t>22/04/1442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66187-11BB-42BD-8D19-36A11CE6B02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0737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362D0-5FD1-491A-8AD9-A48FEF711755}" type="datetimeFigureOut">
              <a:rPr lang="ar-KW" smtClean="0"/>
              <a:t>22/04/1442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66187-11BB-42BD-8D19-36A11CE6B02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6430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jpeg"/><Relationship Id="rId3" Type="http://schemas.microsoft.com/office/2007/relationships/media" Target="../media/media1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2.mp3"/><Relationship Id="rId11" Type="http://schemas.openxmlformats.org/officeDocument/2006/relationships/image" Target="../media/image30.gif"/><Relationship Id="rId5" Type="http://schemas.microsoft.com/office/2007/relationships/media" Target="../media/media2.mp3"/><Relationship Id="rId10" Type="http://schemas.openxmlformats.org/officeDocument/2006/relationships/image" Target="../media/image29.png"/><Relationship Id="rId4" Type="http://schemas.openxmlformats.org/officeDocument/2006/relationships/audio" Target="../media/media1.mp3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45.png"/><Relationship Id="rId4" Type="http://schemas.openxmlformats.org/officeDocument/2006/relationships/image" Target="../media/image41.emf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google.com.kw/url?sa=i&amp;url=https://www.tes.com/lessons/O7Qse_LZc3aAHA/3rd-grade-vocabulary-word&amp;psig=AOvVaw2Q5XqOSqP3mENaqA2qu-Ph&amp;ust=1587684851651000&amp;source=images&amp;cd=vfe&amp;ved=0CAIQjRxqFwoTCNjG9pmZ_egCFQAAAAAdAAAAABAD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g"/><Relationship Id="rId5" Type="http://schemas.openxmlformats.org/officeDocument/2006/relationships/image" Target="../media/image18.gi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18082"/>
          </a:xfr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Autofit/>
          </a:bodyPr>
          <a:lstStyle/>
          <a:p>
            <a:pPr algn="ctr" rtl="0"/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Grade Six Unit 9</a:t>
            </a:r>
            <a:endParaRPr lang="ar-KW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66000"/>
            <a:ext cx="10515600" cy="1726000"/>
          </a:xfrm>
        </p:spPr>
        <p:txBody>
          <a:bodyPr/>
          <a:lstStyle/>
          <a:p>
            <a:endParaRPr lang="en-US" dirty="0"/>
          </a:p>
          <a:p>
            <a:pPr algn="ctr">
              <a:buNone/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Famous people</a:t>
            </a:r>
            <a:endParaRPr lang="ar-KW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071408_100_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0775" y="3950562"/>
            <a:ext cx="3156154" cy="2907437"/>
          </a:xfrm>
          <a:prstGeom prst="rect">
            <a:avLst/>
          </a:prstGeom>
        </p:spPr>
      </p:pic>
      <p:pic>
        <p:nvPicPr>
          <p:cNvPr id="7" name="Picture 6" descr="290x230-al-Khwarizmi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4" y="3950563"/>
            <a:ext cx="4141075" cy="2947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78" y="3950562"/>
            <a:ext cx="4559674" cy="2947093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93261E96-0A13-4455-8D67-F3E7827443A7}"/>
              </a:ext>
            </a:extLst>
          </p:cNvPr>
          <p:cNvSpPr txBox="1">
            <a:spLocks/>
          </p:cNvSpPr>
          <p:nvPr/>
        </p:nvSpPr>
        <p:spPr>
          <a:xfrm>
            <a:off x="2270457" y="1647015"/>
            <a:ext cx="7651085" cy="177958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fr-CA" sz="7200" b="1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Student’s</a:t>
            </a:r>
            <a:r>
              <a:rPr lang="fr-CA" sz="72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Book Page 71</a:t>
            </a:r>
          </a:p>
        </p:txBody>
      </p:sp>
    </p:spTree>
    <p:extLst>
      <p:ext uri="{BB962C8B-B14F-4D97-AF65-F5344CB8AC3E}">
        <p14:creationId xmlns:p14="http://schemas.microsoft.com/office/powerpoint/2010/main" val="20298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892" y="1010130"/>
            <a:ext cx="2458274" cy="10356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014453" y="278051"/>
            <a:ext cx="6710516" cy="1249916"/>
          </a:xfrm>
          <a:prstGeom prst="rect">
            <a:avLst/>
          </a:prstGeom>
          <a:solidFill>
            <a:srgbClr val="FFFF0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ea typeface="+mj-ea"/>
                <a:cs typeface="+mj-cs"/>
              </a:rPr>
              <a:t>What is algebra?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F2268-96A5-48AE-9958-04728C84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85" y="1806017"/>
            <a:ext cx="3843184" cy="484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63329" y="145315"/>
            <a:ext cx="9320981" cy="2960063"/>
          </a:xfrm>
          <a:prstGeom prst="rect">
            <a:avLst/>
          </a:prstGeom>
          <a:solidFill>
            <a:srgbClr val="FFFF0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ea typeface="+mj-ea"/>
                <a:cs typeface="+mj-cs"/>
              </a:rPr>
              <a:t>Algebra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ea typeface="+mj-ea"/>
                <a:cs typeface="+mj-cs"/>
              </a:rPr>
              <a:t> is maths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ea typeface="+mj-ea"/>
                <a:cs typeface="+mj-cs"/>
              </a:rPr>
              <a:t>which uses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ea typeface="+mj-ea"/>
                <a:cs typeface="+mj-cs"/>
              </a:rPr>
              <a:t>letters &amp; signs.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75" y="3261597"/>
            <a:ext cx="5998579" cy="336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9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21279" y="469779"/>
            <a:ext cx="6710516" cy="1249916"/>
          </a:xfrm>
          <a:prstGeom prst="rect">
            <a:avLst/>
          </a:prstGeom>
          <a:solidFill>
            <a:srgbClr val="FFFF00">
              <a:alpha val="36078"/>
            </a:srgb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1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ea typeface="+mj-ea"/>
                <a:cs typeface="+mj-cs"/>
              </a:rPr>
              <a:t>New Vocabulary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520" y="2651125"/>
            <a:ext cx="10515600" cy="1325563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Look at the picture and guess the word</a:t>
            </a:r>
          </a:p>
        </p:txBody>
      </p:sp>
    </p:spTree>
    <p:extLst>
      <p:ext uri="{BB962C8B-B14F-4D97-AF65-F5344CB8AC3E}">
        <p14:creationId xmlns:p14="http://schemas.microsoft.com/office/powerpoint/2010/main" val="174781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6980" y="71429"/>
            <a:ext cx="8200104" cy="6858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algebra</a:t>
            </a:r>
          </a:p>
          <a:p>
            <a:pPr algn="l">
              <a:buNone/>
            </a:pPr>
            <a:endParaRPr lang="en-US" sz="80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Aharoni" pitchFamily="2" charset="-79"/>
            </a:endParaRPr>
          </a:p>
          <a:p>
            <a:pPr algn="l">
              <a:buNone/>
            </a:pPr>
            <a:r>
              <a:rPr lang="en-US" sz="7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geography</a:t>
            </a:r>
          </a:p>
          <a:p>
            <a:pPr algn="l">
              <a:buNone/>
            </a:pPr>
            <a:endParaRPr lang="en-US" sz="80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Aharoni" pitchFamily="2" charset="-79"/>
            </a:endParaRPr>
          </a:p>
          <a:p>
            <a:pPr algn="l">
              <a:buNone/>
            </a:pP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interview</a:t>
            </a:r>
          </a:p>
        </p:txBody>
      </p:sp>
      <p:pic>
        <p:nvPicPr>
          <p:cNvPr id="11" name="Picture 10" descr="meetin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47879" y="4704737"/>
            <a:ext cx="4006667" cy="1999944"/>
          </a:xfrm>
          <a:prstGeom prst="rect">
            <a:avLst/>
          </a:prstGeom>
        </p:spPr>
      </p:pic>
      <p:pic>
        <p:nvPicPr>
          <p:cNvPr id="7" name="algebra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7716" y="1015478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362" y="2282727"/>
            <a:ext cx="4463638" cy="2054063"/>
          </a:xfrm>
          <a:prstGeom prst="rect">
            <a:avLst/>
          </a:prstGeom>
        </p:spPr>
      </p:pic>
      <p:pic>
        <p:nvPicPr>
          <p:cNvPr id="9" name="interview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3846" y="5722311"/>
            <a:ext cx="487363" cy="487363"/>
          </a:xfrm>
          <a:prstGeom prst="rect">
            <a:avLst/>
          </a:prstGeom>
        </p:spPr>
      </p:pic>
      <p:pic>
        <p:nvPicPr>
          <p:cNvPr id="10" name="Picture 9" descr="Animated_professor_of_geography_hg_cl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17427" y="3552759"/>
            <a:ext cx="1505709" cy="1343772"/>
          </a:xfrm>
          <a:prstGeom prst="rect">
            <a:avLst/>
          </a:prstGeom>
        </p:spPr>
      </p:pic>
      <p:pic>
        <p:nvPicPr>
          <p:cNvPr id="8" name="geography Meaning in the Cambridge English Diction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7769" y="3522786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820" y="201611"/>
            <a:ext cx="2277611" cy="1335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903" y="0"/>
            <a:ext cx="2925097" cy="219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1696"/>
          <a:stretch/>
        </p:blipFill>
        <p:spPr>
          <a:xfrm>
            <a:off x="5501148" y="-1"/>
            <a:ext cx="6838335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9348" y="446338"/>
            <a:ext cx="5544617" cy="33843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952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Student’s Book </a:t>
            </a:r>
            <a:br>
              <a:rPr lang="en-US" sz="6000" b="1" dirty="0">
                <a:ln w="952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en-US" sz="6000" b="1" dirty="0">
                <a:ln w="952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page 71</a:t>
            </a:r>
            <a:endParaRPr lang="ar-KW" sz="6000" b="1" dirty="0">
              <a:ln w="952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4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2890" cy="685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79826" y="442452"/>
            <a:ext cx="11533238" cy="5483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Straight Arrow Connector 3"/>
          <p:cNvCxnSpPr/>
          <p:nvPr/>
        </p:nvCxnSpPr>
        <p:spPr>
          <a:xfrm>
            <a:off x="1622322" y="2595082"/>
            <a:ext cx="3510116" cy="181405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418735" y="2123768"/>
            <a:ext cx="5943600" cy="94262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2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32661" t="67504" r="31774"/>
          <a:stretch/>
        </p:blipFill>
        <p:spPr>
          <a:xfrm>
            <a:off x="1830490" y="2466263"/>
            <a:ext cx="7225020" cy="2118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4151156" y="4584755"/>
            <a:ext cx="4941584" cy="20962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3(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+21)=69</a:t>
            </a:r>
            <a:endParaRPr lang="ar-KW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206"/>
            <a:ext cx="7277100" cy="3448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0" y="0"/>
            <a:ext cx="3619500" cy="1381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0843660">
            <a:off x="1570171" y="1902872"/>
            <a:ext cx="84510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dobe Caslon Pro" panose="0205050205050A020403" pitchFamily="18" charset="0"/>
                <a:cs typeface="Aharoni" pitchFamily="2" charset="-79"/>
              </a:rPr>
              <a:t>algebra</a:t>
            </a:r>
          </a:p>
        </p:txBody>
      </p:sp>
      <p:sp>
        <p:nvSpPr>
          <p:cNvPr id="9" name="Oval 8"/>
          <p:cNvSpPr/>
          <p:nvPr/>
        </p:nvSpPr>
        <p:spPr>
          <a:xfrm>
            <a:off x="253707" y="4584756"/>
            <a:ext cx="3256409" cy="18755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X = 2</a:t>
            </a:r>
            <a:endParaRPr lang="ar-KW" sz="5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Striped Right Arrow 9"/>
          <p:cNvSpPr/>
          <p:nvPr/>
        </p:nvSpPr>
        <p:spPr>
          <a:xfrm rot="2084434" flipH="1">
            <a:off x="7934916" y="3706870"/>
            <a:ext cx="714731" cy="484632"/>
          </a:xfrm>
          <a:prstGeom prst="strip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42254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2.5E-6 0.391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448" cy="6858000"/>
          </a:xfrm>
          <a:prstGeom prst="rect">
            <a:avLst/>
          </a:prstGeom>
        </p:spPr>
      </p:pic>
      <p:sp>
        <p:nvSpPr>
          <p:cNvPr id="2" name="Title 7"/>
          <p:cNvSpPr txBox="1">
            <a:spLocks/>
          </p:cNvSpPr>
          <p:nvPr/>
        </p:nvSpPr>
        <p:spPr>
          <a:xfrm>
            <a:off x="5055687" y="1302797"/>
            <a:ext cx="7136313" cy="137160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6000" b="1" dirty="0">
                <a:ln w="635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During Listening</a:t>
            </a:r>
          </a:p>
          <a:p>
            <a:pPr rtl="0"/>
            <a:r>
              <a:rPr lang="en-US" sz="6000" b="1" dirty="0">
                <a:ln w="635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( Listen then answer)</a:t>
            </a:r>
            <a:endParaRPr lang="ar-KW" sz="6000" b="1" dirty="0">
              <a:ln w="6350"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78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324623" y="221226"/>
            <a:ext cx="11103807" cy="1829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1638" y="221226"/>
            <a:ext cx="1073715" cy="1073715"/>
          </a:xfrm>
          <a:prstGeom prst="rect">
            <a:avLst/>
          </a:prstGeom>
          <a:effectLst>
            <a:outerShdw blurRad="50800" dist="50800" dir="5400000" algn="ctr" rotWithShape="0">
              <a:srgbClr val="C00000"/>
            </a:outerShdw>
          </a:effec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24623" y="2164428"/>
            <a:ext cx="11867376" cy="1325563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ea typeface="Adobe Gothic Std B" panose="020B0800000000000000" pitchFamily="34" charset="-128"/>
              </a:rPr>
              <a:t>a) Collecting stamps is a nice hobby.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  <p:sp>
        <p:nvSpPr>
          <p:cNvPr id="12" name="Title 10"/>
          <p:cNvSpPr txBox="1">
            <a:spLocks/>
          </p:cNvSpPr>
          <p:nvPr/>
        </p:nvSpPr>
        <p:spPr>
          <a:xfrm>
            <a:off x="204906" y="3489991"/>
            <a:ext cx="11987093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ea typeface="Adobe Gothic Std B" panose="020B0800000000000000" pitchFamily="34" charset="-128"/>
              </a:rPr>
              <a:t>b) Al </a:t>
            </a:r>
            <a:r>
              <a:rPr lang="en-US" sz="4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ea typeface="Adobe Gothic Std B" panose="020B0800000000000000" pitchFamily="34" charset="-128"/>
              </a:rPr>
              <a:t>Khawarizmi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ea typeface="Adobe Gothic Std B" panose="020B0800000000000000" pitchFamily="34" charset="-128"/>
              </a:rPr>
              <a:t> was a great scientist.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  <p:sp>
        <p:nvSpPr>
          <p:cNvPr id="13" name="Title 10"/>
          <p:cNvSpPr txBox="1">
            <a:spLocks/>
          </p:cNvSpPr>
          <p:nvPr/>
        </p:nvSpPr>
        <p:spPr>
          <a:xfrm>
            <a:off x="204906" y="4927293"/>
            <a:ext cx="11987094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ea typeface="Adobe Gothic Std B" panose="020B0800000000000000" pitchFamily="34" charset="-128"/>
              </a:rPr>
              <a:t>c) Studying geography is fun.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266" y="260159"/>
            <a:ext cx="1258295" cy="103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3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7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-55957" y="242610"/>
            <a:ext cx="12192001" cy="5922216"/>
          </a:xfrm>
          <a:prstGeom prst="rect">
            <a:avLst/>
          </a:prstGeom>
        </p:spPr>
      </p:pic>
      <p:pic>
        <p:nvPicPr>
          <p:cNvPr id="3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8466" y="0"/>
            <a:ext cx="1283110" cy="1238865"/>
          </a:xfrm>
          <a:prstGeom prst="rect">
            <a:avLst/>
          </a:prstGeom>
          <a:solidFill>
            <a:srgbClr val="C00000"/>
          </a:solidFill>
          <a:effectLst>
            <a:outerShdw blurRad="609600" dist="50800" dir="5400000" algn="ctr" rotWithShape="0">
              <a:schemeClr val="bg1"/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576" y="102041"/>
            <a:ext cx="1258295" cy="1034782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176" y="1423204"/>
            <a:ext cx="3294530" cy="835902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54" y="2833923"/>
            <a:ext cx="3294530" cy="739589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756" y="3937804"/>
            <a:ext cx="2671409" cy="755220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135" y="5261688"/>
            <a:ext cx="2468583" cy="7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5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erview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767" y="5238750"/>
            <a:ext cx="5667375" cy="1619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65768" flipH="1">
            <a:off x="8605724" y="3281562"/>
            <a:ext cx="1153486" cy="1049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610" y="2294655"/>
            <a:ext cx="1377378" cy="318990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59845" y="5457994"/>
            <a:ext cx="816143" cy="1373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Cloud Callout 3"/>
          <p:cNvSpPr/>
          <p:nvPr/>
        </p:nvSpPr>
        <p:spPr>
          <a:xfrm>
            <a:off x="914400" y="-27592"/>
            <a:ext cx="9645445" cy="3713319"/>
          </a:xfrm>
          <a:prstGeom prst="cloudCallout">
            <a:avLst>
              <a:gd name="adj1" fmla="val 44797"/>
              <a:gd name="adj2" fmla="val 32196"/>
            </a:avLst>
          </a:prstGeom>
          <a:solidFill>
            <a:schemeClr val="bg1"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Today the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interview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 is about what you want to study in the future after school.</a:t>
            </a:r>
            <a:endParaRPr lang="ar-KW" sz="4800" b="1" dirty="0">
              <a:ln>
                <a:solidFill>
                  <a:schemeClr val="tx1"/>
                </a:solidFill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88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2">
            <a:extLst>
              <a:ext uri="{FF2B5EF4-FFF2-40B4-BE49-F238E27FC236}">
                <a16:creationId xmlns:a16="http://schemas.microsoft.com/office/drawing/2014/main" id="{3C599370-2DDE-4843-B4BF-8F7BA86BF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44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53795" y="881060"/>
            <a:ext cx="52382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635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  <a:ea typeface="+mj-ea"/>
                <a:cs typeface="+mj-cs"/>
              </a:rPr>
              <a:t>After </a:t>
            </a:r>
          </a:p>
          <a:p>
            <a:pPr algn="ctr"/>
            <a:r>
              <a:rPr lang="en-US" sz="6000" b="1" dirty="0">
                <a:ln w="635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  <a:ea typeface="+mj-ea"/>
                <a:cs typeface="+mj-cs"/>
              </a:rPr>
              <a:t>Listening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232" y="2357437"/>
            <a:ext cx="2143125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371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951F3-51DA-4F8F-B220-6ABD2758A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7" y="1275135"/>
            <a:ext cx="11178183" cy="333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9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rd Grade Vocabulary Word - Lessons - Tes Teach">
            <a:hlinkClick r:id="rId2"/>
            <a:extLst>
              <a:ext uri="{FF2B5EF4-FFF2-40B4-BE49-F238E27FC236}">
                <a16:creationId xmlns:a16="http://schemas.microsoft.com/office/drawing/2014/main" id="{D59CD9A2-19C4-47F9-93CD-84A6E6468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24563"/>
          <a:stretch/>
        </p:blipFill>
        <p:spPr bwMode="auto">
          <a:xfrm>
            <a:off x="20" y="0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42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terview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8866" y="1073337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0613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20572" y="2259105"/>
            <a:ext cx="5858434" cy="1417638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interview</a:t>
            </a:r>
            <a:endParaRPr lang="ar-KW" sz="6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215152" y="114150"/>
            <a:ext cx="11860305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1D2A57"/>
                </a:solidFill>
                <a:latin typeface="Garamond" panose="02020404030301010803" pitchFamily="18" charset="0"/>
              </a:rPr>
              <a:t>a meeting in which someone asks another one questions for a job or a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  <a:solidFill>
                  <a:srgbClr val="1D2A57"/>
                </a:solidFill>
                <a:latin typeface="Garamond" panose="02020404030301010803" pitchFamily="18" charset="0"/>
              </a:rPr>
              <a:t>programme</a:t>
            </a:r>
            <a:endParaRPr lang="en-US" sz="4400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074" y="158648"/>
            <a:ext cx="11621729" cy="1549128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What do you want to study at university?</a:t>
            </a:r>
            <a:endParaRPr lang="ar-KW" sz="5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1" y="1902542"/>
            <a:ext cx="12192000" cy="4955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02542"/>
            <a:ext cx="6019800" cy="4955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23" y="1902542"/>
            <a:ext cx="6194323" cy="495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6725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6601" y="191730"/>
            <a:ext cx="11223522" cy="2153264"/>
          </a:xfrm>
          <a:prstGeom prst="rect">
            <a:avLst/>
          </a:prstGeom>
          <a:solidFill>
            <a:srgbClr val="FFFFFF">
              <a:alpha val="61961"/>
            </a:srgbClr>
          </a:solidFill>
          <a:ln w="3810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Geography is the  study of the earth.</a:t>
            </a:r>
            <a:endParaRPr lang="ar-KW" sz="72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419" y="2657417"/>
            <a:ext cx="4596581" cy="2861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030" y="3356612"/>
            <a:ext cx="3657600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4" y="4613904"/>
            <a:ext cx="3589542" cy="206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807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9" b="29460"/>
          <a:stretch/>
        </p:blipFill>
        <p:spPr>
          <a:xfrm>
            <a:off x="206476" y="420329"/>
            <a:ext cx="10928556" cy="220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93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ography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41" y="1"/>
            <a:ext cx="10235381" cy="1991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9" y="1991033"/>
            <a:ext cx="11783961" cy="486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6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89" y="2188753"/>
            <a:ext cx="3843184" cy="3843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6" y="1783786"/>
            <a:ext cx="2771775" cy="3762375"/>
          </a:xfrm>
          <a:prstGeom prst="rect">
            <a:avLst/>
          </a:prstGeom>
        </p:spPr>
      </p:pic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274074" y="158648"/>
            <a:ext cx="11621729" cy="149534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Think of another subject you want to study when you leave school.</a:t>
            </a:r>
            <a:endParaRPr lang="ar-KW" sz="5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889" y="2757949"/>
            <a:ext cx="3559756" cy="391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5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lgebra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7000567" y="21968"/>
            <a:ext cx="5191433" cy="3421166"/>
          </a:xfrm>
          <a:prstGeom prst="cloudCallout">
            <a:avLst>
              <a:gd name="adj1" fmla="val -46946"/>
              <a:gd name="adj2" fmla="val 38948"/>
            </a:avLst>
          </a:prstGeom>
          <a:solidFill>
            <a:srgbClr val="FFFF0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I want to study </a:t>
            </a:r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algebra</a:t>
            </a:r>
            <a:r>
              <a:rPr lang="en-US" sz="48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.</a:t>
            </a:r>
            <a:endParaRPr lang="ar-KW" sz="48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" y="106925"/>
            <a:ext cx="3336209" cy="3336209"/>
          </a:xfrm>
          <a:prstGeom prst="rect">
            <a:avLst/>
          </a:prstGeom>
        </p:spPr>
      </p:pic>
      <p:pic>
        <p:nvPicPr>
          <p:cNvPr id="7" name="Picture 6" descr="A picture containing room, refrigerator, clock&#10;&#10;Description automatically generated">
            <a:extLst>
              <a:ext uri="{FF2B5EF4-FFF2-40B4-BE49-F238E27FC236}">
                <a16:creationId xmlns:a16="http://schemas.microsoft.com/office/drawing/2014/main" id="{3299969A-6E78-4B62-A4BB-C827FAD0A3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0" b="5831"/>
          <a:stretch/>
        </p:blipFill>
        <p:spPr>
          <a:xfrm>
            <a:off x="1036535" y="2533651"/>
            <a:ext cx="919331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8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BD7DD247DD39A441B9A3C26F7BBAABB2" ma:contentTypeVersion="16" ma:contentTypeDescription="إنشاء مستند جديد." ma:contentTypeScope="" ma:versionID="b60661867d98f7db2871b38ddc9fa959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d27bb44025d5ce1f3a86412a4ffb3a9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97b0aa8-1781-4c54-a774-0e389bbc798c">
      <UserInfo>
        <DisplayName>صفاء عيسى عبداللطيف عبدالخالق</DisplayName>
        <AccountId>272296</AccountId>
        <AccountType/>
      </UserInfo>
    </SharedWithUsers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612155C-A750-4009-8622-6A991BBFEEB5}"/>
</file>

<file path=customXml/itemProps2.xml><?xml version="1.0" encoding="utf-8"?>
<ds:datastoreItem xmlns:ds="http://schemas.openxmlformats.org/officeDocument/2006/customXml" ds:itemID="{F83803DE-F5A3-422A-B2D5-E5A47D3F8CB0}"/>
</file>

<file path=customXml/itemProps3.xml><?xml version="1.0" encoding="utf-8"?>
<ds:datastoreItem xmlns:ds="http://schemas.openxmlformats.org/officeDocument/2006/customXml" ds:itemID="{9752A68B-00AD-4690-8BF7-9ED0FA03A517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133</Words>
  <Application>Microsoft Office PowerPoint</Application>
  <PresentationFormat>Widescreen</PresentationFormat>
  <Paragraphs>33</Paragraphs>
  <Slides>23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Adobe Caslon Pro</vt:lpstr>
      <vt:lpstr>Adobe Gothic Std B</vt:lpstr>
      <vt:lpstr>Aharoni</vt:lpstr>
      <vt:lpstr>Arial</vt:lpstr>
      <vt:lpstr>Berlin Sans FB Demi</vt:lpstr>
      <vt:lpstr>Calibri</vt:lpstr>
      <vt:lpstr>Calibri Light</vt:lpstr>
      <vt:lpstr>Comic Sans MS</vt:lpstr>
      <vt:lpstr>Garamond</vt:lpstr>
      <vt:lpstr>Times New Roman</vt:lpstr>
      <vt:lpstr>Tw Cen MT</vt:lpstr>
      <vt:lpstr>Office Theme</vt:lpstr>
      <vt:lpstr>Grade Six Unit 9</vt:lpstr>
      <vt:lpstr>PowerPoint Presentation</vt:lpstr>
      <vt:lpstr>PowerPoint Presentation</vt:lpstr>
      <vt:lpstr>What do you want to study at university?</vt:lpstr>
      <vt:lpstr>PowerPoint Presentation</vt:lpstr>
      <vt:lpstr>PowerPoint Presentation</vt:lpstr>
      <vt:lpstr>PowerPoint Presentation</vt:lpstr>
      <vt:lpstr>Think of another subject you want to study when you leave school.</vt:lpstr>
      <vt:lpstr>PowerPoint Presentation</vt:lpstr>
      <vt:lpstr>PowerPoint Presentation</vt:lpstr>
      <vt:lpstr>PowerPoint Presentation</vt:lpstr>
      <vt:lpstr>Look at the picture and guess the word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a) Collecting stamps is a nice hobby.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</dc:title>
  <dc:creator>karkosha7elwa</dc:creator>
  <cp:lastModifiedBy>HP</cp:lastModifiedBy>
  <cp:revision>6</cp:revision>
  <dcterms:created xsi:type="dcterms:W3CDTF">2020-04-22T23:35:37Z</dcterms:created>
  <dcterms:modified xsi:type="dcterms:W3CDTF">2020-12-07T18:14:34Z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